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1" r:id="rId5"/>
    <p:sldId id="262" r:id="rId6"/>
    <p:sldId id="264" r:id="rId7"/>
    <p:sldId id="267" r:id="rId8"/>
    <p:sldId id="296" r:id="rId9"/>
    <p:sldId id="295" r:id="rId10"/>
    <p:sldId id="303" r:id="rId11"/>
    <p:sldId id="304" r:id="rId12"/>
    <p:sldId id="305" r:id="rId13"/>
    <p:sldId id="308" r:id="rId14"/>
    <p:sldId id="311" r:id="rId15"/>
    <p:sldId id="313" r:id="rId16"/>
    <p:sldId id="326" r:id="rId17"/>
  </p:sldIdLst>
  <p:sldSz cx="14630400" cy="8229600" type="screen4x3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1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9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2022-09-06T15:05:39Z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CC5ACC91EDF64B64AC0734789CEBB459</vt:lpwstr>
  </property>
  <property fmtid="{D5CDD505-2E9C-101B-9397-08002B2CF9AE}" pid="3" name="KSOProductBuildVer">
    <vt:lpwstr>2052-11.1.0.12313</vt:lpwstr>
  </property>
</Properties>
</file>